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8" r:id="rId11"/>
    <p:sldId id="265" r:id="rId12"/>
    <p:sldId id="267" r:id="rId13"/>
    <p:sldId id="266"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1AB607D-D4FF-427F-8000-F519583ADBCB}" type="datetimeFigureOut">
              <a:rPr lang="nl-NL" smtClean="0"/>
              <a:t>8-2-2010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FDF3B27-1C0F-4639-A3C4-7216D115F834}" type="slidenum">
              <a:rPr lang="nl-NL" smtClean="0"/>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blip>
          <a:srcRect/>
          <a:stretch>
            <a:fillRect l="-2000" r="-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B607D-D4FF-427F-8000-F519583ADBCB}" type="datetimeFigureOut">
              <a:rPr lang="nl-NL" smtClean="0"/>
              <a:t>8-2-2010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F3B27-1C0F-4639-A3C4-7216D115F834}" type="slidenum">
              <a:rPr lang="nl-NL" smtClean="0"/>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Voortplanting!</a:t>
            </a:r>
            <a:endParaRPr lang="nl-NL" dirty="0"/>
          </a:p>
        </p:txBody>
      </p:sp>
      <p:sp>
        <p:nvSpPr>
          <p:cNvPr id="3" name="Ondertitel 2"/>
          <p:cNvSpPr>
            <a:spLocks noGrp="1"/>
          </p:cNvSpPr>
          <p:nvPr>
            <p:ph type="subTitle" idx="1"/>
          </p:nvPr>
        </p:nvSpPr>
        <p:spPr/>
        <p:txBody>
          <a:bodyPr/>
          <a:lstStyle/>
          <a:p>
            <a:r>
              <a:rPr lang="nl-NL" dirty="0" smtClean="0">
                <a:solidFill>
                  <a:schemeClr val="tx1"/>
                </a:solidFill>
              </a:rPr>
              <a:t>Specialisatie </a:t>
            </a:r>
          </a:p>
          <a:p>
            <a:r>
              <a:rPr lang="nl-NL" dirty="0" smtClean="0">
                <a:solidFill>
                  <a:schemeClr val="tx1"/>
                </a:solidFill>
              </a:rPr>
              <a:t>Grote huisdieren</a:t>
            </a:r>
          </a:p>
          <a:p>
            <a:r>
              <a:rPr lang="nl-NL" dirty="0" smtClean="0">
                <a:solidFill>
                  <a:schemeClr val="tx1"/>
                </a:solidFill>
              </a:rPr>
              <a:t>Les 1: fokken</a:t>
            </a:r>
            <a:endParaRPr lang="nl-NL"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een protocol</a:t>
            </a:r>
            <a:endParaRPr lang="nl-NL"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642911" y="1071546"/>
            <a:ext cx="7730764" cy="567683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opdracht</a:t>
            </a:r>
            <a:endParaRPr lang="nl-NL" dirty="0"/>
          </a:p>
        </p:txBody>
      </p:sp>
      <p:sp>
        <p:nvSpPr>
          <p:cNvPr id="7" name="Tijdelijke aanduiding voor inhoud 6"/>
          <p:cNvSpPr>
            <a:spLocks noGrp="1"/>
          </p:cNvSpPr>
          <p:nvPr>
            <p:ph idx="1"/>
          </p:nvPr>
        </p:nvSpPr>
        <p:spPr/>
        <p:txBody>
          <a:bodyPr/>
          <a:lstStyle/>
          <a:p>
            <a:r>
              <a:rPr lang="nl-NL" dirty="0" smtClean="0"/>
              <a:t>Inzicht krijgen bedrijfsverschillen</a:t>
            </a:r>
          </a:p>
          <a:p>
            <a:r>
              <a:rPr lang="nl-NL" dirty="0" smtClean="0"/>
              <a:t>Inzicht krijgen in keuzemogelijkheden</a:t>
            </a:r>
          </a:p>
          <a:p>
            <a:r>
              <a:rPr lang="nl-NL" dirty="0" smtClean="0"/>
              <a:t>Inzicht krijgen in taken</a:t>
            </a:r>
          </a:p>
          <a:p>
            <a:r>
              <a:rPr lang="nl-NL" dirty="0" smtClean="0"/>
              <a:t>Gestructureerd werken</a:t>
            </a:r>
          </a:p>
          <a:p>
            <a:r>
              <a:rPr lang="nl-NL" dirty="0" smtClean="0"/>
              <a:t>Leren protocollen maken </a:t>
            </a:r>
            <a:endParaRPr 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8596" y="357166"/>
            <a:ext cx="8258204" cy="5768997"/>
          </a:xfrm>
        </p:spPr>
        <p:txBody>
          <a:bodyPr>
            <a:normAutofit fontScale="85000" lnSpcReduction="10000"/>
          </a:bodyPr>
          <a:lstStyle/>
          <a:p>
            <a:pPr>
              <a:buNone/>
            </a:pPr>
            <a:r>
              <a:rPr lang="nl-NL" dirty="0" smtClean="0"/>
              <a:t>definitie voor het </a:t>
            </a:r>
            <a:r>
              <a:rPr lang="nl-NL" dirty="0"/>
              <a:t>begrip protocol</a:t>
            </a:r>
            <a:r>
              <a:rPr lang="nl-NL" dirty="0" smtClean="0"/>
              <a:t>:</a:t>
            </a:r>
          </a:p>
          <a:p>
            <a:pPr>
              <a:buNone/>
            </a:pPr>
            <a:r>
              <a:rPr lang="nl-NL" dirty="0" smtClean="0"/>
              <a:t> </a:t>
            </a:r>
            <a:r>
              <a:rPr lang="nl-NL" dirty="0"/>
              <a:t>‘</a:t>
            </a:r>
            <a:r>
              <a:rPr lang="nl-NL" sz="3300" b="1" i="1" dirty="0">
                <a:solidFill>
                  <a:schemeClr val="tx2"/>
                </a:solidFill>
              </a:rPr>
              <a:t>een serie </a:t>
            </a:r>
            <a:r>
              <a:rPr lang="nl-NL" sz="3300" b="1" i="1" dirty="0" smtClean="0">
                <a:solidFill>
                  <a:schemeClr val="tx2"/>
                </a:solidFill>
              </a:rPr>
              <a:t>instructies die </a:t>
            </a:r>
            <a:r>
              <a:rPr lang="nl-NL" sz="3300" b="1" i="1" dirty="0">
                <a:solidFill>
                  <a:schemeClr val="tx2"/>
                </a:solidFill>
              </a:rPr>
              <a:t>samen een </a:t>
            </a:r>
            <a:r>
              <a:rPr lang="nl-NL" sz="3300" b="1" i="1" dirty="0" smtClean="0">
                <a:solidFill>
                  <a:schemeClr val="tx2"/>
                </a:solidFill>
              </a:rPr>
              <a:t>regelmatig</a:t>
            </a:r>
          </a:p>
          <a:p>
            <a:pPr>
              <a:buNone/>
            </a:pPr>
            <a:r>
              <a:rPr lang="nl-NL" sz="3300" b="1" i="1" dirty="0" smtClean="0">
                <a:solidFill>
                  <a:schemeClr val="tx2"/>
                </a:solidFill>
              </a:rPr>
              <a:t>terugkerende activiteit beschrijven</a:t>
            </a:r>
            <a:r>
              <a:rPr lang="nl-NL" sz="3300" b="1" i="1" dirty="0">
                <a:solidFill>
                  <a:schemeClr val="tx2"/>
                </a:solidFill>
              </a:rPr>
              <a:t>’. </a:t>
            </a:r>
            <a:endParaRPr lang="nl-NL" sz="3300" b="1" i="1" dirty="0" smtClean="0">
              <a:solidFill>
                <a:schemeClr val="tx2"/>
              </a:solidFill>
            </a:endParaRPr>
          </a:p>
          <a:p>
            <a:pPr>
              <a:buNone/>
            </a:pPr>
            <a:endParaRPr lang="nl-NL" b="1" dirty="0"/>
          </a:p>
          <a:p>
            <a:pPr>
              <a:lnSpc>
                <a:spcPct val="110000"/>
              </a:lnSpc>
              <a:spcBef>
                <a:spcPts val="0"/>
              </a:spcBef>
              <a:buNone/>
            </a:pPr>
            <a:r>
              <a:rPr lang="nl-NL" dirty="0" smtClean="0"/>
              <a:t>De </a:t>
            </a:r>
            <a:r>
              <a:rPr lang="nl-NL" dirty="0"/>
              <a:t>belangrijkste kernbegrippen in </a:t>
            </a:r>
            <a:r>
              <a:rPr lang="nl-NL" dirty="0" smtClean="0"/>
              <a:t>deze definitie zijn</a:t>
            </a:r>
          </a:p>
          <a:p>
            <a:pPr>
              <a:lnSpc>
                <a:spcPct val="110000"/>
              </a:lnSpc>
              <a:spcBef>
                <a:spcPts val="0"/>
              </a:spcBef>
              <a:buNone/>
            </a:pPr>
            <a:r>
              <a:rPr lang="nl-NL" dirty="0" smtClean="0"/>
              <a:t>‘serie </a:t>
            </a:r>
            <a:r>
              <a:rPr lang="nl-NL" dirty="0"/>
              <a:t>instructies’ en ‘regelmatig </a:t>
            </a:r>
            <a:r>
              <a:rPr lang="nl-NL" dirty="0" smtClean="0"/>
              <a:t>terugkerende</a:t>
            </a:r>
          </a:p>
          <a:p>
            <a:pPr>
              <a:lnSpc>
                <a:spcPct val="110000"/>
              </a:lnSpc>
              <a:spcBef>
                <a:spcPts val="0"/>
              </a:spcBef>
              <a:buNone/>
            </a:pPr>
            <a:r>
              <a:rPr lang="nl-NL" dirty="0" smtClean="0"/>
              <a:t>activiteit</a:t>
            </a:r>
            <a:r>
              <a:rPr lang="nl-NL" dirty="0"/>
              <a:t>’. In het vervolg duiden we de serie </a:t>
            </a:r>
            <a:r>
              <a:rPr lang="nl-NL" dirty="0" smtClean="0"/>
              <a:t>instructies</a:t>
            </a:r>
          </a:p>
          <a:p>
            <a:pPr>
              <a:lnSpc>
                <a:spcPct val="110000"/>
              </a:lnSpc>
              <a:spcBef>
                <a:spcPts val="0"/>
              </a:spcBef>
              <a:buNone/>
            </a:pPr>
            <a:r>
              <a:rPr lang="nl-NL" dirty="0" smtClean="0"/>
              <a:t>meestal </a:t>
            </a:r>
            <a:r>
              <a:rPr lang="nl-NL" dirty="0"/>
              <a:t>aan met de term ‘stappen’. Een protocol </a:t>
            </a:r>
            <a:r>
              <a:rPr lang="nl-NL" dirty="0" smtClean="0"/>
              <a:t>is</a:t>
            </a:r>
          </a:p>
          <a:p>
            <a:pPr>
              <a:lnSpc>
                <a:spcPct val="110000"/>
              </a:lnSpc>
              <a:spcBef>
                <a:spcPts val="0"/>
              </a:spcBef>
              <a:buNone/>
            </a:pPr>
            <a:r>
              <a:rPr lang="nl-NL" dirty="0" smtClean="0"/>
              <a:t>opgebouwd </a:t>
            </a:r>
            <a:r>
              <a:rPr lang="nl-NL" dirty="0"/>
              <a:t>uit stappen en wordt gemaakt </a:t>
            </a:r>
            <a:r>
              <a:rPr lang="nl-NL" dirty="0" smtClean="0"/>
              <a:t>voor</a:t>
            </a:r>
          </a:p>
          <a:p>
            <a:pPr>
              <a:lnSpc>
                <a:spcPct val="110000"/>
              </a:lnSpc>
              <a:spcBef>
                <a:spcPts val="0"/>
              </a:spcBef>
              <a:buNone/>
            </a:pPr>
            <a:r>
              <a:rPr lang="nl-NL" dirty="0" smtClean="0"/>
              <a:t>activiteiten </a:t>
            </a:r>
            <a:r>
              <a:rPr lang="nl-NL" dirty="0"/>
              <a:t>die regelmatig terugkeren. In het Nederlandse</a:t>
            </a:r>
          </a:p>
          <a:p>
            <a:pPr>
              <a:lnSpc>
                <a:spcPct val="110000"/>
              </a:lnSpc>
              <a:spcBef>
                <a:spcPts val="0"/>
              </a:spcBef>
              <a:buNone/>
            </a:pPr>
            <a:r>
              <a:rPr lang="nl-NL" dirty="0"/>
              <a:t>spraakgebruik gebruikt men in plaats van de </a:t>
            </a:r>
            <a:r>
              <a:rPr lang="nl-NL" dirty="0" smtClean="0"/>
              <a:t>term</a:t>
            </a:r>
          </a:p>
          <a:p>
            <a:pPr>
              <a:lnSpc>
                <a:spcPct val="110000"/>
              </a:lnSpc>
              <a:spcBef>
                <a:spcPts val="0"/>
              </a:spcBef>
              <a:buNone/>
            </a:pPr>
            <a:r>
              <a:rPr lang="nl-NL" dirty="0" smtClean="0"/>
              <a:t>‘protocol</a:t>
            </a:r>
            <a:r>
              <a:rPr lang="nl-NL" dirty="0"/>
              <a:t>’ ook regelmatig de term ‘</a:t>
            </a:r>
            <a:r>
              <a:rPr lang="nl-NL" dirty="0" smtClean="0"/>
              <a:t>standaardwerkwijze’. </a:t>
            </a:r>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a:r>
            <a:r>
              <a:rPr lang="nl-NL" dirty="0" smtClean="0"/>
              <a:t>erkwijze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Start na carnavalsvakantie</a:t>
            </a:r>
          </a:p>
          <a:p>
            <a:r>
              <a:rPr lang="nl-NL" dirty="0" smtClean="0"/>
              <a:t>Les 1: (vandaag) zelf informatie zoeken over diersoort. </a:t>
            </a:r>
          </a:p>
          <a:p>
            <a:pPr>
              <a:buFont typeface="Wingdings"/>
              <a:buChar char="Ø"/>
            </a:pPr>
            <a:r>
              <a:rPr lang="nl-NL" dirty="0" smtClean="0"/>
              <a:t>Wanneer tochtig, cyclus, drachtduur, m.a.w. een diersoort het jaar rond.</a:t>
            </a:r>
          </a:p>
          <a:p>
            <a:pPr>
              <a:buFont typeface="Wingdings"/>
              <a:buChar char="Ø"/>
            </a:pPr>
            <a:r>
              <a:rPr lang="nl-NL" dirty="0" smtClean="0"/>
              <a:t>Bedrijf zoeken. Eerst overleg met docent.</a:t>
            </a:r>
          </a:p>
          <a:p>
            <a:pPr>
              <a:buFont typeface="Wingdings"/>
              <a:buChar char="Ø"/>
            </a:pPr>
            <a:r>
              <a:rPr lang="nl-NL" dirty="0" smtClean="0"/>
              <a:t>Oriëntatie op protocollen</a:t>
            </a:r>
          </a:p>
          <a:p>
            <a:pPr>
              <a:buNone/>
            </a:pPr>
            <a:r>
              <a:rPr lang="nl-NL" dirty="0" smtClean="0"/>
              <a:t>Zoek op wat de voordelen en nadelen zijn </a:t>
            </a:r>
            <a:r>
              <a:rPr lang="nl-NL" smtClean="0"/>
              <a:t>van het</a:t>
            </a:r>
          </a:p>
          <a:p>
            <a:pPr>
              <a:buNone/>
            </a:pPr>
            <a:r>
              <a:rPr lang="nl-NL" smtClean="0"/>
              <a:t>opstellen </a:t>
            </a:r>
            <a:r>
              <a:rPr lang="nl-NL" dirty="0" smtClean="0"/>
              <a:t>en werken met een protocol.</a:t>
            </a:r>
          </a:p>
          <a:p>
            <a:pPr>
              <a:buFont typeface="Wingdings"/>
              <a:buChar char="Ø"/>
            </a:pPr>
            <a:endParaRPr lang="nl-NL" dirty="0" smtClean="0"/>
          </a:p>
          <a:p>
            <a:endParaRPr lang="nl-NL" dirty="0" smtClean="0"/>
          </a:p>
          <a:p>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2000" r="-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fokken</a:t>
            </a:r>
            <a:endParaRPr lang="nl-NL" dirty="0"/>
          </a:p>
        </p:txBody>
      </p:sp>
      <p:sp>
        <p:nvSpPr>
          <p:cNvPr id="3" name="Tijdelijke aanduiding voor inhoud 2"/>
          <p:cNvSpPr>
            <a:spLocks noGrp="1"/>
          </p:cNvSpPr>
          <p:nvPr>
            <p:ph idx="1"/>
          </p:nvPr>
        </p:nvSpPr>
        <p:spPr/>
        <p:txBody>
          <a:bodyPr/>
          <a:lstStyle/>
          <a:p>
            <a:r>
              <a:rPr lang="nl-NL" dirty="0" smtClean="0"/>
              <a:t>Fokkers zijn mensen die individuen op de wereld zetten, zei Darwin in de vorige eeuw, en dat is uiteraard nog zo. Want van natuurlijke selectie waarvan Darwin ook schreef is generlei sprake!</a:t>
            </a:r>
          </a:p>
          <a:p>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resultaten</a:t>
            </a:r>
            <a:endParaRPr lang="nl-NL" dirty="0"/>
          </a:p>
        </p:txBody>
      </p:sp>
      <p:sp>
        <p:nvSpPr>
          <p:cNvPr id="3" name="Tijdelijke aanduiding voor inhoud 2"/>
          <p:cNvSpPr>
            <a:spLocks noGrp="1"/>
          </p:cNvSpPr>
          <p:nvPr>
            <p:ph idx="1"/>
          </p:nvPr>
        </p:nvSpPr>
        <p:spPr/>
        <p:txBody>
          <a:bodyPr/>
          <a:lstStyle/>
          <a:p>
            <a:r>
              <a:rPr lang="nl-NL" dirty="0" smtClean="0"/>
              <a:t>Toets 1x</a:t>
            </a:r>
          </a:p>
          <a:p>
            <a:r>
              <a:rPr lang="nl-NL" dirty="0" smtClean="0"/>
              <a:t>bedrijfsprotocol fokken/vruchtbaarheid/dekking / geboorte 2x</a:t>
            </a:r>
          </a:p>
          <a:p>
            <a:pPr>
              <a:buNone/>
            </a:pPr>
            <a:r>
              <a:rPr lang="nl-NL" dirty="0" smtClean="0"/>
              <a:t>Keuze uit rundvee/schapen/ geitenhouderij </a:t>
            </a:r>
          </a:p>
          <a:p>
            <a:endParaRPr lang="nl-NL" dirty="0"/>
          </a:p>
          <a:p>
            <a:endParaRPr lang="nl-NL" dirty="0" smtClean="0"/>
          </a:p>
          <a:p>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a:t>
            </a:r>
            <a:r>
              <a:rPr lang="nl-NL" dirty="0" smtClean="0"/>
              <a:t>n de praktijk</a:t>
            </a:r>
            <a:endParaRPr lang="nl-NL" dirty="0"/>
          </a:p>
        </p:txBody>
      </p:sp>
      <p:sp>
        <p:nvSpPr>
          <p:cNvPr id="3" name="Tijdelijke aanduiding voor inhoud 2"/>
          <p:cNvSpPr>
            <a:spLocks noGrp="1"/>
          </p:cNvSpPr>
          <p:nvPr>
            <p:ph idx="1"/>
          </p:nvPr>
        </p:nvSpPr>
        <p:spPr/>
        <p:txBody>
          <a:bodyPr/>
          <a:lstStyle/>
          <a:p>
            <a:r>
              <a:rPr lang="nl-NL" dirty="0" smtClean="0"/>
              <a:t>Fokken is investeren in de toekomst, mannelijke dieren van nu zorgen voor de vrouwelijke nakomelingen van de toekomst. In principe zijn deze vrouwelijke dieren het kapitaal van later! </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ideaal</a:t>
            </a:r>
            <a:endParaRPr lang="nl-NL" dirty="0"/>
          </a:p>
        </p:txBody>
      </p:sp>
      <p:sp>
        <p:nvSpPr>
          <p:cNvPr id="3" name="Tijdelijke aanduiding voor inhoud 2"/>
          <p:cNvSpPr>
            <a:spLocks noGrp="1"/>
          </p:cNvSpPr>
          <p:nvPr>
            <p:ph idx="1"/>
          </p:nvPr>
        </p:nvSpPr>
        <p:spPr/>
        <p:txBody>
          <a:bodyPr/>
          <a:lstStyle/>
          <a:p>
            <a:r>
              <a:rPr lang="nl-NL" dirty="0" smtClean="0"/>
              <a:t>Fokken is niet alleen het vermeerderen van dieren, maar je streeft een “doel”na. Een zogenaamd fokdoel. Dit fokdoel kan altijd worden bijgesteld, maar is niet direct zichtbaar, dit duurt soms jaren! </a:t>
            </a:r>
          </a:p>
          <a:p>
            <a:r>
              <a:rPr lang="nl-NL" dirty="0" smtClean="0"/>
              <a:t>Op verschillende manieren haalbaar! </a:t>
            </a:r>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stappen </a:t>
            </a:r>
            <a:r>
              <a:rPr lang="nl-NL" sz="2800" dirty="0" smtClean="0"/>
              <a:t>(mogelijkheid)</a:t>
            </a:r>
            <a:endParaRPr lang="nl-NL" sz="2800" dirty="0"/>
          </a:p>
        </p:txBody>
      </p:sp>
      <p:sp>
        <p:nvSpPr>
          <p:cNvPr id="3" name="Tijdelijke aanduiding voor inhoud 2"/>
          <p:cNvSpPr>
            <a:spLocks noGrp="1"/>
          </p:cNvSpPr>
          <p:nvPr>
            <p:ph idx="1"/>
          </p:nvPr>
        </p:nvSpPr>
        <p:spPr/>
        <p:txBody>
          <a:bodyPr/>
          <a:lstStyle/>
          <a:p>
            <a:r>
              <a:rPr lang="nl-NL" dirty="0" smtClean="0"/>
              <a:t>1) formuleer fokdoel</a:t>
            </a:r>
          </a:p>
          <a:p>
            <a:r>
              <a:rPr lang="nl-NL" dirty="0" smtClean="0"/>
              <a:t>2) keuze van mannelijk dier(en)</a:t>
            </a:r>
          </a:p>
          <a:p>
            <a:r>
              <a:rPr lang="nl-NL" dirty="0" smtClean="0"/>
              <a:t>3) juiste kruising!</a:t>
            </a:r>
          </a:p>
          <a:p>
            <a:endParaRPr lang="nl-NL" dirty="0"/>
          </a:p>
          <a:p>
            <a:r>
              <a:rPr lang="nl-NL" dirty="0" smtClean="0"/>
              <a:t>Punt 2 en 3 zijn eigenlijk vanuit verschillende invalshoeken te bekijken. (Steeds meer genetische kruisingen en manier van fokken is verschillend)</a:t>
            </a: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invalshoeken</a:t>
            </a:r>
            <a:endParaRPr lang="nl-NL" dirty="0"/>
          </a:p>
        </p:txBody>
      </p:sp>
      <p:sp>
        <p:nvSpPr>
          <p:cNvPr id="3" name="Tijdelijke aanduiding voor inhoud 2"/>
          <p:cNvSpPr>
            <a:spLocks noGrp="1"/>
          </p:cNvSpPr>
          <p:nvPr>
            <p:ph idx="1"/>
          </p:nvPr>
        </p:nvSpPr>
        <p:spPr/>
        <p:txBody>
          <a:bodyPr/>
          <a:lstStyle/>
          <a:p>
            <a:r>
              <a:rPr lang="nl-NL" dirty="0" smtClean="0"/>
              <a:t>Op basis van genetisch onderzoek/ voorouders</a:t>
            </a:r>
          </a:p>
          <a:p>
            <a:r>
              <a:rPr lang="nl-NL" dirty="0" smtClean="0"/>
              <a:t>Op basis van </a:t>
            </a:r>
            <a:r>
              <a:rPr lang="nl-NL" dirty="0"/>
              <a:t>e</a:t>
            </a:r>
            <a:r>
              <a:rPr lang="nl-NL" dirty="0" smtClean="0"/>
              <a:t>igen interpretatie</a:t>
            </a:r>
          </a:p>
          <a:p>
            <a:r>
              <a:rPr lang="nl-NL" dirty="0" smtClean="0"/>
              <a:t>Op basis van fokwaardes </a:t>
            </a:r>
          </a:p>
          <a:p>
            <a:r>
              <a:rPr lang="nl-NL" dirty="0" smtClean="0"/>
              <a:t>Op basis van indexen</a:t>
            </a:r>
          </a:p>
          <a:p>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fokwaarde en index</a:t>
            </a:r>
            <a:endParaRPr lang="nl-NL" dirty="0"/>
          </a:p>
        </p:txBody>
      </p:sp>
      <p:sp>
        <p:nvSpPr>
          <p:cNvPr id="3" name="Tijdelijke aanduiding voor inhoud 2"/>
          <p:cNvSpPr>
            <a:spLocks noGrp="1"/>
          </p:cNvSpPr>
          <p:nvPr>
            <p:ph idx="1"/>
          </p:nvPr>
        </p:nvSpPr>
        <p:spPr/>
        <p:txBody>
          <a:bodyPr/>
          <a:lstStyle/>
          <a:p>
            <a:r>
              <a:rPr lang="nl-NL" dirty="0" smtClean="0"/>
              <a:t>Een fokwaarde hoort bij één kenmerk. (beenstand, speenplaatsing maar ook voor melkproductie etc.)</a:t>
            </a:r>
          </a:p>
          <a:p>
            <a:r>
              <a:rPr lang="nl-NL" dirty="0" smtClean="0"/>
              <a:t>Een index is een combinatie van verschillende fokwaarden (totaalscore uier, benen etc.)</a:t>
            </a:r>
          </a:p>
          <a:p>
            <a:pPr>
              <a:buNone/>
            </a:pP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betrouwbaarheid</a:t>
            </a:r>
            <a:endParaRPr lang="nl-NL" dirty="0"/>
          </a:p>
        </p:txBody>
      </p:sp>
      <p:sp>
        <p:nvSpPr>
          <p:cNvPr id="3" name="Tijdelijke aanduiding voor inhoud 2"/>
          <p:cNvSpPr>
            <a:spLocks noGrp="1"/>
          </p:cNvSpPr>
          <p:nvPr>
            <p:ph idx="1"/>
          </p:nvPr>
        </p:nvSpPr>
        <p:spPr/>
        <p:txBody>
          <a:bodyPr/>
          <a:lstStyle/>
          <a:p>
            <a:r>
              <a:rPr lang="nl-NL" dirty="0" smtClean="0"/>
              <a:t>Vaak afhankelijk van (vrouwelijke)nakomelingen </a:t>
            </a:r>
          </a:p>
          <a:p>
            <a:r>
              <a:rPr lang="nl-NL" dirty="0" smtClean="0"/>
              <a:t>Genetische afstamming</a:t>
            </a:r>
          </a:p>
          <a:p>
            <a:endParaRPr lang="nl-NL" dirty="0"/>
          </a:p>
          <a:p>
            <a:pPr>
              <a:buNone/>
            </a:pPr>
            <a:endParaRPr lang="nl-NL" dirty="0" smtClean="0"/>
          </a:p>
          <a:p>
            <a:endParaRPr lang="nl-NL"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419</Words>
  <Application>Microsoft Office PowerPoint</Application>
  <PresentationFormat>Diavoorstelling (4:3)</PresentationFormat>
  <Paragraphs>62</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Office-thema</vt:lpstr>
      <vt:lpstr>Voortplanting!</vt:lpstr>
      <vt:lpstr>fokken</vt:lpstr>
      <vt:lpstr>resultaten</vt:lpstr>
      <vt:lpstr>in de praktijk</vt:lpstr>
      <vt:lpstr>Wat is ideaal</vt:lpstr>
      <vt:lpstr>3 stappen (mogelijkheid)</vt:lpstr>
      <vt:lpstr>Verschillende invalshoeken</vt:lpstr>
      <vt:lpstr>Verschil fokwaarde en index</vt:lpstr>
      <vt:lpstr>betrouwbaarheid</vt:lpstr>
      <vt:lpstr>Wat is een protocol</vt:lpstr>
      <vt:lpstr>Doel opdracht</vt:lpstr>
      <vt:lpstr>Dia 12</vt:lpstr>
      <vt:lpstr>Werkwijze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Andrea</dc:creator>
  <cp:lastModifiedBy>Andrea</cp:lastModifiedBy>
  <cp:revision>18</cp:revision>
  <dcterms:created xsi:type="dcterms:W3CDTF">2010-02-08T18:11:41Z</dcterms:created>
  <dcterms:modified xsi:type="dcterms:W3CDTF">2010-02-08T21:57:21Z</dcterms:modified>
</cp:coreProperties>
</file>